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6200"/>
    <a:srgbClr val="613306"/>
    <a:srgbClr val="323B0C"/>
    <a:srgbClr val="725613"/>
    <a:srgbClr val="595D12"/>
    <a:srgbClr val="E7A61F"/>
    <a:srgbClr val="342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7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3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0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2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2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9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0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1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0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31E09-63B7-4B86-9E01-E9D52D0E2176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73590-E4D4-4ED2-8143-A801C75A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>
          <a:xfrm>
            <a:off x="379189" y="4362221"/>
            <a:ext cx="11517746" cy="2937164"/>
          </a:xfrm>
          <a:prstGeom prst="trapezoid">
            <a:avLst/>
          </a:prstGeom>
          <a:solidFill>
            <a:srgbClr val="613306">
              <a:alpha val="89000"/>
            </a:srgbClr>
          </a:solidFill>
          <a:ln>
            <a:solidFill>
              <a:srgbClr val="BF6200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7" y="3207344"/>
            <a:ext cx="3597264" cy="2516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586" y="3041795"/>
            <a:ext cx="2259096" cy="2958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204" y="3280647"/>
            <a:ext cx="4646627" cy="22298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974" y="4243222"/>
            <a:ext cx="1307534" cy="1023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713306" y="4503250"/>
            <a:ext cx="1131687" cy="830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974" y="5487957"/>
            <a:ext cx="1920191" cy="12838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9050" y="5311855"/>
            <a:ext cx="1514049" cy="9430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1593" y="5342722"/>
            <a:ext cx="1314450" cy="1314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8655" y="5796065"/>
            <a:ext cx="659510" cy="5779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521" y="5914322"/>
            <a:ext cx="1312814" cy="7381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9723" y="5999947"/>
            <a:ext cx="432410" cy="591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4639" y="6055560"/>
            <a:ext cx="648185" cy="4419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2750" y="5570122"/>
            <a:ext cx="847581" cy="981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966540" y="5764293"/>
            <a:ext cx="619912" cy="4073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25077" y="5908924"/>
            <a:ext cx="854882" cy="9490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03344" y="5813041"/>
            <a:ext cx="926982" cy="92698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44873" y="5100469"/>
            <a:ext cx="180275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storage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18676" y="2774737"/>
            <a:ext cx="1838773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processor</a:t>
            </a:r>
            <a:endParaRPr lang="en-US" sz="3200" dirty="0">
              <a:ln w="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73206" y="6137632"/>
            <a:ext cx="1087156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input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835044" y="5010674"/>
            <a:ext cx="1350049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output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80340" y="146478"/>
            <a:ext cx="4855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</a:rPr>
              <a:t>Ashik PC System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616784" y="5487957"/>
            <a:ext cx="601892" cy="51199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2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Gurung, Ashik</dc:creator>
  <cp:lastModifiedBy>Gurung, Ashik</cp:lastModifiedBy>
  <cp:revision>13</cp:revision>
  <dcterms:created xsi:type="dcterms:W3CDTF">2016-03-21T17:59:21Z</dcterms:created>
  <dcterms:modified xsi:type="dcterms:W3CDTF">2016-04-12T17:51:47Z</dcterms:modified>
</cp:coreProperties>
</file>